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79" r:id="rId3"/>
    <p:sldId id="380" r:id="rId4"/>
    <p:sldId id="381" r:id="rId5"/>
    <p:sldId id="382" r:id="rId6"/>
    <p:sldId id="383" r:id="rId7"/>
    <p:sldId id="352" r:id="rId8"/>
    <p:sldId id="355" r:id="rId9"/>
    <p:sldId id="377" r:id="rId10"/>
    <p:sldId id="378" r:id="rId11"/>
    <p:sldId id="353" r:id="rId12"/>
    <p:sldId id="356" r:id="rId13"/>
    <p:sldId id="347" r:id="rId14"/>
    <p:sldId id="357" r:id="rId15"/>
    <p:sldId id="358" r:id="rId16"/>
    <p:sldId id="359" r:id="rId17"/>
    <p:sldId id="354" r:id="rId18"/>
    <p:sldId id="360" r:id="rId19"/>
    <p:sldId id="361" r:id="rId20"/>
    <p:sldId id="362" r:id="rId21"/>
    <p:sldId id="363" r:id="rId22"/>
    <p:sldId id="364" r:id="rId23"/>
    <p:sldId id="365" r:id="rId24"/>
    <p:sldId id="368" r:id="rId25"/>
    <p:sldId id="366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osis" panose="020B0604020202020204" charset="0"/>
      <p:regular r:id="rId41"/>
      <p:bold r:id="rId42"/>
    </p:embeddedFont>
    <p:embeddedFont>
      <p:font typeface="Adobe Devanagari" panose="02040503050201020203" pitchFamily="18" charset="0"/>
      <p:regular r:id="rId43"/>
      <p:bold r:id="rId44"/>
      <p:italic r:id="rId45"/>
      <p:boldItalic r:id="rId46"/>
    </p:embeddedFont>
    <p:embeddedFont>
      <p:font typeface="Sniglet" panose="020B0604020202020204" charset="0"/>
      <p:regular r:id="rId47"/>
    </p:embeddedFont>
    <p:embeddedFont>
      <p:font typeface="Brush Script MT" panose="03060802040406070304" pitchFamily="66" charset="0"/>
      <p:italic r:id="rId48"/>
    </p:embeddedFont>
    <p:embeddedFont>
      <p:font typeface="Bahnschrift Light Condensed" panose="020B0502040204020203" pitchFamily="3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008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4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Crack Office Word Password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17" y="249229"/>
            <a:ext cx="5594261" cy="46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9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1" y="1625600"/>
            <a:ext cx="2464709" cy="1101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04" y="457200"/>
            <a:ext cx="491219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214" y="1187126"/>
            <a:ext cx="7702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www.dropbox.com/s/6khc26nlh055cmv/encrypted_file_123abc_2013_v.docx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5" y="1477726"/>
            <a:ext cx="6997986" cy="147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4" y="3460223"/>
            <a:ext cx="7232936" cy="11858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5225" y="3017019"/>
            <a:ext cx="6692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https://www.dropbox.com/s/lr0ratysvennns4/office2john.py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35225" y="166156"/>
            <a:ext cx="6140400" cy="8574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ownload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Hash code of an encrypted Word file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" y="1379300"/>
            <a:ext cx="7994650" cy="21026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0774" y="3723252"/>
            <a:ext cx="6978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office2john to extract hash code from Word file’s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paste the hash code to </a:t>
            </a:r>
            <a:r>
              <a:rPr lang="en-US" dirty="0" smtClean="0"/>
              <a:t>hash.txt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092024"/>
            <a:ext cx="2200284" cy="273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979825"/>
            <a:ext cx="8299450" cy="894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0550" y="1946349"/>
            <a:ext cx="3905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encrypted_file_123abc_2013_v.docx:$office$*2013*100000*256*16*8334281da983e08d107cbeebb3e93b90*11a8fcc86ceac30be77d235254878045*405547f6a128015b08c8720ada645e51c5cc5a3f5784907c0f7a59c5f7f912f1</a:t>
            </a:r>
          </a:p>
        </p:txBody>
      </p:sp>
    </p:spTree>
    <p:extLst>
      <p:ext uri="{BB962C8B-B14F-4D97-AF65-F5344CB8AC3E}">
        <p14:creationId xmlns:p14="http://schemas.microsoft.com/office/powerpoint/2010/main" val="295631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4" y="1628646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crack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3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https://hashcat.net/hashcat/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149289"/>
            <a:ext cx="6997700" cy="1024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2305050"/>
            <a:ext cx="5382468" cy="24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87" y="476250"/>
            <a:ext cx="6267125" cy="4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Authentication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89" y="468818"/>
            <a:ext cx="5426622" cy="128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99" y="1905819"/>
            <a:ext cx="484890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8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49" y="737670"/>
            <a:ext cx="5685352" cy="39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22" y="355600"/>
            <a:ext cx="61485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6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2" y="158750"/>
            <a:ext cx="3648888" cy="4527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21" y="1028700"/>
            <a:ext cx="2933353" cy="2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587254"/>
            <a:ext cx="5944430" cy="173379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159000" y="711200"/>
            <a:ext cx="120650" cy="425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63" y="2701730"/>
            <a:ext cx="3354388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66" y="208709"/>
            <a:ext cx="4693033" cy="45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9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81" y="115199"/>
            <a:ext cx="4741254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6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1" y="231596"/>
            <a:ext cx="5977300" cy="46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38" y="152550"/>
            <a:ext cx="2193561" cy="443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85" y="1745466"/>
            <a:ext cx="4389114" cy="15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9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step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99" y="0"/>
            <a:ext cx="6614715" cy="46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Methods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you </a:t>
            </a:r>
            <a:r>
              <a:rPr lang="en-US" dirty="0" smtClean="0"/>
              <a:t>know</a:t>
            </a:r>
          </a:p>
          <a:p>
            <a:pPr lvl="1"/>
            <a:r>
              <a:rPr lang="en-US" dirty="0"/>
              <a:t>password, bank card PIN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have</a:t>
            </a:r>
          </a:p>
          <a:p>
            <a:pPr lvl="1"/>
            <a:r>
              <a:rPr lang="en-US" dirty="0" err="1"/>
              <a:t>SecureID</a:t>
            </a:r>
            <a:r>
              <a:rPr lang="en-US" dirty="0"/>
              <a:t> token </a:t>
            </a:r>
            <a:endParaRPr lang="en-US" dirty="0" smtClean="0"/>
          </a:p>
          <a:p>
            <a:r>
              <a:rPr lang="en-US" dirty="0"/>
              <a:t>Something you </a:t>
            </a:r>
            <a:r>
              <a:rPr lang="en-US" dirty="0" smtClean="0"/>
              <a:t>are</a:t>
            </a:r>
          </a:p>
          <a:p>
            <a:pPr lvl="1"/>
            <a:r>
              <a:rPr lang="en-US" dirty="0"/>
              <a:t>finger and iris scans </a:t>
            </a:r>
          </a:p>
        </p:txBody>
      </p:sp>
    </p:spTree>
    <p:extLst>
      <p:ext uri="{BB962C8B-B14F-4D97-AF65-F5344CB8AC3E}">
        <p14:creationId xmlns:p14="http://schemas.microsoft.com/office/powerpoint/2010/main" val="2232206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03" y="815747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1" y="337977"/>
            <a:ext cx="5896798" cy="229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18" y="2943120"/>
            <a:ext cx="689706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2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500600" cy="3610800"/>
          </a:xfrm>
        </p:spPr>
        <p:txBody>
          <a:bodyPr/>
          <a:lstStyle/>
          <a:p>
            <a:r>
              <a:rPr lang="en-US" sz="1600" dirty="0"/>
              <a:t>RC4 tutorial: https://www.youtube.com/watch?v=jjjq41bGzps</a:t>
            </a:r>
          </a:p>
          <a:p>
            <a:r>
              <a:rPr lang="en-US" sz="1600" dirty="0"/>
              <a:t>https://www.youtube.com/watch?v=lohwg1X0VH8</a:t>
            </a:r>
          </a:p>
          <a:p>
            <a:r>
              <a:rPr lang="en-US" sz="1600" dirty="0"/>
              <a:t>https://github.com/magnumripper/JohnTheRipper/blob/bleeding-jumbo/run/office2john.py</a:t>
            </a:r>
          </a:p>
          <a:p>
            <a:r>
              <a:rPr lang="en-US" sz="1600" dirty="0"/>
              <a:t>http://pentestcorner.com/cracking-microsoft-office-97-03-2007-2010-2013-password-hashes-with-hashcat/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3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www.dropbox.com/s/40ak15mk5xr8hvk/how_to_crack_pwd_123.pdf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09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passwords stored?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Username: john</a:t>
            </a:r>
          </a:p>
          <a:p>
            <a:r>
              <a:rPr lang="en-US" dirty="0" smtClean="0"/>
              <a:t>Password: 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48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Hash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2" name="Picture 4" descr="Image result for how password  h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00" y="1193260"/>
            <a:ext cx="4638488" cy="34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52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Required files for the lab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86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required 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25" y="3128564"/>
            <a:ext cx="4372547" cy="15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869" y="2090415"/>
            <a:ext cx="214353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Try to open the Word file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47308"/>
            <a:ext cx="682085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going to find the password!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5" y="1639788"/>
            <a:ext cx="4936721" cy="1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9" y="348958"/>
            <a:ext cx="6159201" cy="44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253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168</Words>
  <Application>Microsoft Office PowerPoint</Application>
  <PresentationFormat>On-screen Show (16:9)</PresentationFormat>
  <Paragraphs>61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Dosis</vt:lpstr>
      <vt:lpstr>Adobe Devanagari</vt:lpstr>
      <vt:lpstr>Sniglet</vt:lpstr>
      <vt:lpstr>Arial</vt:lpstr>
      <vt:lpstr>Brush Script MT</vt:lpstr>
      <vt:lpstr>Bahnschrift Light Condensed</vt:lpstr>
      <vt:lpstr>Friar template</vt:lpstr>
      <vt:lpstr>How to Crack Office Word Password</vt:lpstr>
      <vt:lpstr>Introduction to Authentication</vt:lpstr>
      <vt:lpstr>Authentication Methods</vt:lpstr>
      <vt:lpstr>How are passwords stored?</vt:lpstr>
      <vt:lpstr>Password Hash</vt:lpstr>
      <vt:lpstr>Required files for the lab</vt:lpstr>
      <vt:lpstr>Verify the required files</vt:lpstr>
      <vt:lpstr>We are going to find the password!</vt:lpstr>
      <vt:lpstr>PowerPoint Presentation</vt:lpstr>
      <vt:lpstr>PowerPoint Presentation</vt:lpstr>
      <vt:lpstr>PowerPoint Presentation</vt:lpstr>
      <vt:lpstr>Download files</vt:lpstr>
      <vt:lpstr>Extract Hash code of an encrypted Word file</vt:lpstr>
      <vt:lpstr>Use office2john to extract hash code from Word file’s header</vt:lpstr>
      <vt:lpstr>Copy the paste the hash code to hash.txt</vt:lpstr>
      <vt:lpstr>Verify</vt:lpstr>
      <vt:lpstr>Install crack software</vt:lpstr>
      <vt:lpstr>https://hashcat.net/hashcat/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Verify</vt:lpstr>
      <vt:lpstr>PowerPoint Presentation</vt:lpstr>
      <vt:lpstr>PowerPoint Presentation</vt:lpstr>
      <vt:lpstr>PowerPoint Presentation</vt:lpstr>
      <vt:lpstr>Last step</vt:lpstr>
      <vt:lpstr>PowerPoint Presentation</vt:lpstr>
      <vt:lpstr>PowerPoint Presentation</vt:lpstr>
      <vt:lpstr>Reference</vt:lpstr>
      <vt:lpstr>Extra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140</cp:revision>
  <dcterms:modified xsi:type="dcterms:W3CDTF">2020-03-20T14:10:34Z</dcterms:modified>
</cp:coreProperties>
</file>